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57" r:id="rId5"/>
    <p:sldId id="256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72430-A677-41CF-A289-DA449BCCFE64}">
          <p14:sldIdLst>
            <p14:sldId id="258"/>
            <p14:sldId id="259"/>
            <p14:sldId id="261"/>
            <p14:sldId id="257"/>
            <p14:sldId id="256"/>
            <p14:sldId id="260"/>
            <p14:sldId id="262"/>
          </p14:sldIdLst>
        </p14:section>
        <p14:section name="Раздел без заголовка" id="{659FBC26-8258-4773-9C8F-380BAE679109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0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3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3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3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7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2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7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971E-C2D5-4704-8A94-DBFEDFDF30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D1B8-BEFA-43B1-BAD8-311EBB4D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741"/>
            <a:ext cx="11383139" cy="6608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981" y="3283750"/>
            <a:ext cx="11689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«География специй мира — профессиональный инструмент повара»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0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5" y="381689"/>
            <a:ext cx="6535478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" y="329279"/>
            <a:ext cx="9151029" cy="6106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25" y="714741"/>
            <a:ext cx="37052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886" y="639551"/>
            <a:ext cx="10870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Некоторые национальные блюда Марокко: супы, рагу, лепёшки и десерты. Характерная особенность марокканской кухни — обилие специй и приправ, например,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шафрана, мяты, имбиря, кунжута, куркумы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" y="3267808"/>
            <a:ext cx="11790485" cy="34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2425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БЛИЦ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200" y="1503439"/>
            <a:ext cx="700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Какая страна — родина </a:t>
            </a:r>
            <a:r>
              <a:rPr lang="ru-R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черного </a:t>
            </a:r>
            <a:r>
              <a:rPr lang="ru-RU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перца?    </a:t>
            </a: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4609" y="1626550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(Индия)</a:t>
            </a:r>
            <a:endParaRPr lang="ru-RU" sz="28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200" y="3026832"/>
            <a:ext cx="3385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F1115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Где растет паприка?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90529" y="2977872"/>
            <a:ext cx="39921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(Центральная Америка,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Венгрия)</a:t>
            </a:r>
            <a:endParaRPr lang="ru-RU" sz="28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200" y="4844535"/>
            <a:ext cx="5359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F1115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Какую специю дарит нам Китай?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19631" y="4844535"/>
            <a:ext cx="446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(Имбирь, бадьян, гвоздика)</a:t>
            </a:r>
            <a:endParaRPr lang="ru-RU" sz="28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"/>
            <a:ext cx="12192000" cy="68586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9421" y="351664"/>
            <a:ext cx="7680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«Собери географию специи» </a:t>
            </a:r>
            <a:endParaRPr lang="ru-RU" sz="36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950" y="1411849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Таиланд</a:t>
            </a:r>
            <a:endParaRPr lang="ru-RU" sz="32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9897" y="1372950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Мексика</a:t>
            </a:r>
            <a:endParaRPr lang="ru-RU" sz="32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7541" y="1350295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Индия</a:t>
            </a:r>
            <a:endParaRPr lang="ru-RU" sz="32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609" y="1350294"/>
            <a:ext cx="246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Франция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4009" y="1935069"/>
            <a:ext cx="27915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Блюдо: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bg1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2800" i="1" dirty="0" err="1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Чикен</a:t>
            </a: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карри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Специи: 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куркума, </a:t>
            </a:r>
            <a:r>
              <a:rPr lang="ru-RU" sz="2800" dirty="0" err="1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зира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, кориандр, гвоздика.</a:t>
            </a:r>
            <a:endParaRPr lang="ru-RU" sz="28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9328" y="1935069"/>
            <a:ext cx="24760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Блюдо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: </a:t>
            </a:r>
            <a:endParaRPr lang="ru-RU" sz="3200" dirty="0" smtClean="0">
              <a:solidFill>
                <a:schemeClr val="bg1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3200" i="1" dirty="0" err="1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Такос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Специи 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паприка, тмин, </a:t>
            </a:r>
            <a:r>
              <a:rPr lang="ru-RU" sz="3200" dirty="0" err="1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орегано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, корица </a:t>
            </a:r>
            <a:endParaRPr lang="ru-RU" sz="32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450" y="2058179"/>
            <a:ext cx="31428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Блюдо</a:t>
            </a:r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bg1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Том-ям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Специи </a:t>
            </a:r>
            <a:r>
              <a:rPr lang="ru-RU" sz="2800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кориандр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лемонграсс</a:t>
            </a:r>
            <a:r>
              <a:rPr lang="ru-RU" sz="28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, куркума, укроп, хрен.</a:t>
            </a:r>
            <a:endParaRPr lang="ru-RU" sz="28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0996" y="1835593"/>
            <a:ext cx="28547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Блюдо: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chemeClr val="bg1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Овощное </a:t>
            </a:r>
            <a:r>
              <a:rPr lang="ru-RU" sz="3200" i="1" dirty="0" err="1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рататуй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Специи: 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тимьян, розмарин, базилик.</a:t>
            </a:r>
            <a:endParaRPr lang="ru-RU" sz="32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96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Script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TREIDCOMPUTERS</dc:creator>
  <cp:lastModifiedBy>TREIDCOMPUTERS</cp:lastModifiedBy>
  <cp:revision>6</cp:revision>
  <dcterms:created xsi:type="dcterms:W3CDTF">2026-04-23T05:13:27Z</dcterms:created>
  <dcterms:modified xsi:type="dcterms:W3CDTF">2026-04-23T06:21:56Z</dcterms:modified>
</cp:coreProperties>
</file>